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1808205" y="1436540"/>
            <a:ext cx="8575589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Enabling genetic technologies for food security –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Parliamentary launch of new Royal Society report on GM crops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Hybrid meeting - </a:t>
            </a:r>
            <a:r>
              <a:rPr lang="en-GB" b="1" dirty="0">
                <a:ea typeface="Calibri" panose="020F0502020204030204" pitchFamily="34" charset="0"/>
              </a:rPr>
              <a:t>Tues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day 24 October 2023, 5.00 – 6.00pm</a:t>
            </a:r>
          </a:p>
          <a:p>
            <a:pPr algn="ctr"/>
            <a:r>
              <a:rPr lang="en-GB" b="1" dirty="0">
                <a:ea typeface="Calibri" panose="020F0502020204030204" pitchFamily="34" charset="0"/>
              </a:rPr>
              <a:t>Meeting Ro</a:t>
            </a:r>
            <a:r>
              <a:rPr lang="en-GB" dirty="0">
                <a:ea typeface="Calibri" panose="020F0502020204030204" pitchFamily="34" charset="0"/>
              </a:rPr>
              <a:t>o</a:t>
            </a:r>
            <a:r>
              <a:rPr lang="en-GB" b="1" dirty="0">
                <a:ea typeface="Calibri" panose="020F0502020204030204" pitchFamily="34" charset="0"/>
              </a:rPr>
              <a:t>m N, Portcullis House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endParaRPr lang="en-GB" b="1" dirty="0"/>
          </a:p>
          <a:p>
            <a:pPr algn="ctr"/>
            <a:r>
              <a:rPr lang="en-GB" sz="1600" b="1" dirty="0"/>
              <a:t>Agenda </a:t>
            </a:r>
            <a:endParaRPr lang="en-GB" sz="1600" dirty="0"/>
          </a:p>
          <a:p>
            <a:endParaRPr lang="en-GB" sz="1500" dirty="0"/>
          </a:p>
          <a:p>
            <a:pPr marL="342900" indent="-342900">
              <a:buAutoNum type="arabicPeriod"/>
            </a:pPr>
            <a:r>
              <a:rPr lang="en-GB" sz="1500" b="1" dirty="0"/>
              <a:t>Chairman’s welcome &amp; introduction – Julian Sturdy MP</a:t>
            </a:r>
          </a:p>
          <a:p>
            <a:endParaRPr lang="en-GB" sz="1500" b="1" dirty="0"/>
          </a:p>
          <a:p>
            <a:pPr marL="342900" indent="-342900">
              <a:buAutoNum type="arabicPeriod" startAt="2"/>
            </a:pPr>
            <a:r>
              <a:rPr lang="en-GB" sz="1500" b="1" dirty="0">
                <a:effectLst/>
                <a:ea typeface="Calibri" panose="020F0502020204030204" pitchFamily="34" charset="0"/>
              </a:rPr>
              <a:t>Opening remarks</a:t>
            </a:r>
          </a:p>
          <a:p>
            <a:r>
              <a:rPr lang="en-GB" sz="1500" b="1" dirty="0">
                <a:ea typeface="Calibri" panose="020F0502020204030204" pitchFamily="34" charset="0"/>
              </a:rPr>
              <a:t>         </a:t>
            </a:r>
            <a:r>
              <a:rPr lang="en-GB" sz="1500" dirty="0">
                <a:effectLst/>
                <a:ea typeface="Calibri" panose="020F0502020204030204" pitchFamily="34" charset="0"/>
              </a:rPr>
              <a:t>George Freeman MP, </a:t>
            </a:r>
            <a:r>
              <a:rPr lang="en-GB" sz="1500" b="0" i="0" dirty="0">
                <a:effectLst/>
              </a:rPr>
              <a:t>Minister of State (Minister for Science, Research and Innovation)</a:t>
            </a:r>
            <a:endParaRPr lang="en-GB" sz="1500" b="1" dirty="0">
              <a:effectLst/>
              <a:ea typeface="Calibri" panose="020F0502020204030204" pitchFamily="34" charset="0"/>
            </a:endParaRPr>
          </a:p>
          <a:p>
            <a:endParaRPr lang="en-GB" sz="1500" dirty="0">
              <a:effectLst/>
              <a:ea typeface="Calibri" panose="020F0502020204030204" pitchFamily="34" charset="0"/>
            </a:endParaRPr>
          </a:p>
          <a:p>
            <a:r>
              <a:rPr lang="en-GB" sz="1500" b="1" dirty="0">
                <a:effectLst/>
                <a:ea typeface="Calibri" panose="020F0502020204030204" pitchFamily="34" charset="0"/>
              </a:rPr>
              <a:t>3.     Guest speakers:</a:t>
            </a:r>
            <a:endParaRPr lang="en-GB" sz="1500" dirty="0">
              <a:effectLst/>
              <a:ea typeface="Calibri" panose="020F0502020204030204" pitchFamily="34" charset="0"/>
            </a:endParaRPr>
          </a:p>
          <a:p>
            <a:r>
              <a:rPr lang="en-US" sz="1500" dirty="0">
                <a:ea typeface="Calibri" panose="020F0502020204030204" pitchFamily="34" charset="0"/>
              </a:rPr>
              <a:t>         </a:t>
            </a:r>
            <a:r>
              <a:rPr lang="en-US" sz="1500" dirty="0">
                <a:effectLst/>
                <a:ea typeface="Calibri" panose="020F0502020204030204" pitchFamily="34" charset="0"/>
              </a:rPr>
              <a:t>Professor Jonathan Jones FRS, Group Leader, The Sainsbury Laboratory </a:t>
            </a:r>
            <a:endParaRPr lang="en-GB" sz="1500" dirty="0">
              <a:effectLst/>
              <a:ea typeface="Calibri" panose="020F0502020204030204" pitchFamily="34" charset="0"/>
            </a:endParaRPr>
          </a:p>
          <a:p>
            <a:r>
              <a:rPr lang="en-US" sz="1500" dirty="0">
                <a:effectLst/>
                <a:ea typeface="Calibri" panose="020F0502020204030204" pitchFamily="34" charset="0"/>
              </a:rPr>
              <a:t>         </a:t>
            </a:r>
            <a:r>
              <a:rPr lang="en-US" sz="1500" dirty="0">
                <a:ea typeface="Calibri" panose="020F0502020204030204" pitchFamily="34" charset="0"/>
              </a:rPr>
              <a:t>Jonny Hazell, </a:t>
            </a:r>
            <a:r>
              <a:rPr lang="en-GB" sz="1500" dirty="0">
                <a:effectLst/>
                <a:ea typeface="Calibri" panose="020F0502020204030204" pitchFamily="34" charset="0"/>
              </a:rPr>
              <a:t>Senior Policy Adviser, The Royal Society </a:t>
            </a:r>
          </a:p>
          <a:p>
            <a:r>
              <a:rPr lang="en-GB" sz="1500" dirty="0">
                <a:effectLst/>
                <a:ea typeface="Calibri" panose="020F0502020204030204" pitchFamily="34" charset="0"/>
              </a:rPr>
              <a:t>         </a:t>
            </a:r>
            <a:endParaRPr lang="en-GB" sz="1500" b="1" dirty="0"/>
          </a:p>
          <a:p>
            <a:pPr lvl="0"/>
            <a:r>
              <a:rPr lang="en-GB" sz="1500" b="1" dirty="0"/>
              <a:t>4.    Questions &amp; discussion</a:t>
            </a:r>
          </a:p>
          <a:p>
            <a:pPr marL="342900" lvl="0" indent="-342900">
              <a:buAutoNum type="arabicPeriod" startAt="3"/>
            </a:pPr>
            <a:endParaRPr lang="en-GB" sz="1500" b="1" dirty="0"/>
          </a:p>
          <a:p>
            <a:pPr lvl="0"/>
            <a:r>
              <a:rPr lang="en-GB" sz="1500" b="1" dirty="0"/>
              <a:t>5.    A.O.B.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1" y="16399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105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</dc:title>
  <dc:creator>Daniel Pearsall</dc:creator>
  <cp:lastModifiedBy>Daniel Pearsall</cp:lastModifiedBy>
  <cp:revision>23</cp:revision>
  <dcterms:created xsi:type="dcterms:W3CDTF">2020-05-17T14:39:04Z</dcterms:created>
  <dcterms:modified xsi:type="dcterms:W3CDTF">2023-11-03T11:12:25Z</dcterms:modified>
</cp:coreProperties>
</file>