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earsall" userId="01b63ae17c4c4d79" providerId="LiveId" clId="{92F3447E-A7BF-464B-A575-98BDE954CD08}"/>
    <pc:docChg chg="modSld">
      <pc:chgData name="Daniel Pearsall" userId="01b63ae17c4c4d79" providerId="LiveId" clId="{92F3447E-A7BF-464B-A575-98BDE954CD08}" dt="2024-03-11T10:58:04.370" v="172" actId="113"/>
      <pc:docMkLst>
        <pc:docMk/>
      </pc:docMkLst>
      <pc:sldChg chg="modSp mod">
        <pc:chgData name="Daniel Pearsall" userId="01b63ae17c4c4d79" providerId="LiveId" clId="{92F3447E-A7BF-464B-A575-98BDE954CD08}" dt="2024-03-11T10:58:04.370" v="172" actId="113"/>
        <pc:sldMkLst>
          <pc:docMk/>
          <pc:sldMk cId="3382294232" sldId="256"/>
        </pc:sldMkLst>
        <pc:spChg chg="mod">
          <ac:chgData name="Daniel Pearsall" userId="01b63ae17c4c4d79" providerId="LiveId" clId="{92F3447E-A7BF-464B-A575-98BDE954CD08}" dt="2024-03-11T10:58:04.370" v="172" actId="113"/>
          <ac:spMkLst>
            <pc:docMk/>
            <pc:sldMk cId="3382294232" sldId="256"/>
            <ac:spMk id="6" creationId="{3C525903-C024-4EF7-AA5D-AD4669232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529424" y="1234164"/>
            <a:ext cx="8575589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Feeding the nation: how innovation in the UK poultry meat industry </a:t>
            </a:r>
          </a:p>
          <a:p>
            <a:pPr algn="ctr"/>
            <a:r>
              <a:rPr lang="en-GB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is delivering sustainable British food</a:t>
            </a: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Wednesday 13 March 2024, 4.00 – 5.00pm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Room N, Portcullis House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600" b="1" dirty="0"/>
              <a:t>Agenda </a:t>
            </a:r>
            <a:endParaRPr lang="en-GB" sz="1600" dirty="0"/>
          </a:p>
          <a:p>
            <a:endParaRPr lang="en-GB" sz="1500" dirty="0"/>
          </a:p>
          <a:p>
            <a:pPr marL="342900" indent="-342900">
              <a:buAutoNum type="arabicPeriod"/>
            </a:pPr>
            <a:r>
              <a:rPr lang="en-GB" sz="1500" b="1" dirty="0"/>
              <a:t>Chairman’s welcome &amp; introduction </a:t>
            </a:r>
            <a:r>
              <a:rPr lang="en-GB" sz="1500" dirty="0"/>
              <a:t>– Julian Sturdy MP</a:t>
            </a:r>
          </a:p>
          <a:p>
            <a:endParaRPr lang="en-GB" sz="1500" b="1" dirty="0"/>
          </a:p>
          <a:p>
            <a:pPr marL="342900" indent="-342900">
              <a:buAutoNum type="arabicPeriod" startAt="2"/>
            </a:pPr>
            <a:r>
              <a:rPr lang="en-GB" sz="1500" b="1" dirty="0">
                <a:effectLst/>
                <a:ea typeface="Calibri" panose="020F0502020204030204" pitchFamily="34" charset="0"/>
              </a:rPr>
              <a:t>Guest speakers</a:t>
            </a:r>
          </a:p>
          <a:p>
            <a:r>
              <a:rPr lang="en-GB" sz="1500" b="1" dirty="0">
                <a:ea typeface="Calibri" panose="020F0502020204030204" pitchFamily="34" charset="0"/>
              </a:rPr>
              <a:t>        </a:t>
            </a:r>
            <a:r>
              <a:rPr lang="en-GB" sz="15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Andrew Griffith MP, </a:t>
            </a:r>
            <a:r>
              <a:rPr lang="en-GB" sz="15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Minister of State for Science, Research and Innovation</a:t>
            </a:r>
            <a:r>
              <a:rPr lang="en-GB" sz="15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r>
              <a:rPr lang="en-GB" sz="1500" dirty="0">
                <a:ea typeface="Aptos" panose="020B0004020202020204" pitchFamily="34" charset="0"/>
                <a:cs typeface="Aptos" panose="020B0004020202020204" pitchFamily="34" charset="0"/>
              </a:rPr>
              <a:t>        Chi </a:t>
            </a:r>
            <a:r>
              <a:rPr lang="en-GB" sz="1500" dirty="0" err="1">
                <a:ea typeface="Aptos" panose="020B0004020202020204" pitchFamily="34" charset="0"/>
                <a:cs typeface="Aptos" panose="020B0004020202020204" pitchFamily="34" charset="0"/>
              </a:rPr>
              <a:t>Onwurah</a:t>
            </a:r>
            <a:r>
              <a:rPr lang="en-GB" sz="1500" dirty="0">
                <a:ea typeface="Aptos" panose="020B0004020202020204" pitchFamily="34" charset="0"/>
                <a:cs typeface="Aptos" panose="020B0004020202020204" pitchFamily="34" charset="0"/>
              </a:rPr>
              <a:t> MP, Shadow Minister for Science, Research and Innovation</a:t>
            </a:r>
            <a:endParaRPr lang="en-GB" sz="15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5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       Dr Santiago </a:t>
            </a:r>
            <a:r>
              <a:rPr lang="en-GB" sz="1500" dirty="0" err="1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Avendaño</a:t>
            </a:r>
            <a:r>
              <a:rPr lang="en-GB" sz="15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, Director of Global Genetics, Aviagen Group </a:t>
            </a:r>
            <a:endParaRPr lang="en-GB" sz="15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5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       Dr Anne Richmond, Head of Research and Development, Moy Park </a:t>
            </a:r>
            <a:endParaRPr lang="en-GB" sz="15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1500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       Nick Davies, Group Agriculture Director, 2 Sisters Food Group</a:t>
            </a:r>
            <a:r>
              <a:rPr lang="en-GB" sz="1500" b="1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endParaRPr lang="en-GB" sz="15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GB" sz="1500" b="1" dirty="0"/>
          </a:p>
          <a:p>
            <a:pPr lvl="0"/>
            <a:r>
              <a:rPr lang="en-GB" sz="1500" b="1" dirty="0"/>
              <a:t>4.    Questions &amp; discussion</a:t>
            </a:r>
          </a:p>
          <a:p>
            <a:pPr marL="342900" lvl="0" indent="-342900">
              <a:buAutoNum type="arabicPeriod" startAt="3"/>
            </a:pPr>
            <a:endParaRPr lang="en-GB" sz="1500" b="1" dirty="0"/>
          </a:p>
          <a:p>
            <a:pPr lvl="0"/>
            <a:r>
              <a:rPr lang="en-GB" sz="1500" b="1" dirty="0"/>
              <a:t>5.    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119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</dc:title>
  <dc:creator>Daniel Pearsall</dc:creator>
  <cp:lastModifiedBy>Daniel Pearsall</cp:lastModifiedBy>
  <cp:revision>24</cp:revision>
  <dcterms:created xsi:type="dcterms:W3CDTF">2020-05-17T14:39:04Z</dcterms:created>
  <dcterms:modified xsi:type="dcterms:W3CDTF">2024-03-11T10:58:15Z</dcterms:modified>
</cp:coreProperties>
</file>