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B4B6-3B70-42F9-BC58-83796BA38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9479B-F2DF-45C5-B52F-5EE03C74F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F6F19-C671-499A-B5DD-FAB49FE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CF2F0-9A28-4E81-93C0-9BD6D0E4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C8D3D-D025-4AC2-8F31-F1EDCC0A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03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43E5-424C-4295-9C4E-4FE1E0C2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6A13A-0D99-417B-B573-CEBFE3589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2ACB-DB03-420D-8D33-85143532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692FB-FDC1-4578-87E1-2068F2C9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B833-F8E1-478F-A962-641BF719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2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DDFFB-700F-4478-ACAC-6328E2ABC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5454E-1E4E-450A-A0A9-6F2947B5C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DFBE7-5F89-4E1E-9931-33A45D27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77BFF-C2FA-4230-9FD2-FFD3AD68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9094-A628-43E2-B100-2866A92F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12DC-43D8-4571-AC80-A099F7CC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8F0A-0EF0-44CE-BA25-59C8CDFBF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960A7-5604-466F-8D41-308134B9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19D83-0748-4902-8D2B-77F30574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19573-CC6A-437E-B908-2D9860E7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4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D88F-7944-44F3-BC3E-0A46317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10658-CF7A-4D16-BC8F-74F6228A3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80677-D728-4F63-B8AE-53B644BF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753AE-83C3-4B30-A19F-386CADFA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98C9F-12E2-4124-B71A-FBFA1A32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1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9A67-3301-4E30-BFF1-5BD57C47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CC61-8E3D-4E4B-B1A1-7F844337B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50E53-3A1F-4CC8-A876-902BFFAC6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95265-3709-4702-ABD5-4882A03B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9AFAC-29FF-4FBC-9A58-1A5F37ABF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87C11-C2A2-490E-9E1F-8C0AE158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2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B62D-D332-4424-8685-04CC4A223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91A67-F79E-4216-8027-A7D60F0D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554E8-A3B5-4206-B135-98F233F50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87A36-EA84-4A7A-A533-29F8A42FF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B4CF4-C585-4962-A427-58BF10407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3B09F-8DEE-4F82-9E09-E1E2F91B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CB91D-2179-42EE-948E-ECFAF69B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007A1-554B-4467-9A55-08E60DBC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1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5DCA-0F17-45CF-9504-423AED51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AFDA7-2918-4497-B1B2-29E308A3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C9C02-4284-4B00-B648-D5156F23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E9FDE-DD22-4762-9999-9618598E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50982-BF67-4397-B03D-62381923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9E035-6363-4E84-B919-419A6C82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84399-B4A2-4234-B623-EB835386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4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BE82-B5C6-44F7-92DB-9A36ABCD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7B14-9DE0-4C6E-BC17-76080A005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C208A-F968-4494-B4AD-7916E227F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1EA3A-8F31-48CC-8FBC-64876C34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0FB61-1B8C-470A-9D5E-18C85F4C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60DA9-C1A1-40A9-8ACD-E20BA861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4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63303-769A-44E3-8AD8-B7D68E87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8F516-8A69-4AFB-A3A0-0B8A966F0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684E-AB58-499D-A9A7-F83E51230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EAE66-CD0A-4AE0-A303-7DB5F699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0ED19-70B1-4904-B6C6-5511AAA5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97316-0C31-4B3B-B432-70F1F6DF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BF3FC-3508-491C-AB5C-AAF321D2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ED7CB-C5E2-4D3A-B4C5-40C0D737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A882C-0569-41B5-880E-113CADCFA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89BB-0D05-499C-ADD5-D7F9C472854D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017F8-E48E-4A72-9FCD-5027B104D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0971-64D4-4F3A-BB4B-52FB79835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3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525903-C024-4EF7-AA5D-AD466923238D}"/>
              </a:ext>
            </a:extLst>
          </p:cNvPr>
          <p:cNvSpPr txBox="1"/>
          <p:nvPr/>
        </p:nvSpPr>
        <p:spPr>
          <a:xfrm>
            <a:off x="1644655" y="1605873"/>
            <a:ext cx="8575589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UK animal feed sector – innovation, sustainability and Net Zero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b="1" dirty="0">
                <a:effectLst/>
                <a:ea typeface="Calibri" panose="020F0502020204030204" pitchFamily="34" charset="0"/>
              </a:rPr>
              <a:t> 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en-GB" sz="1800" b="1" dirty="0">
                <a:effectLst/>
                <a:ea typeface="Calibri" panose="020F0502020204030204" pitchFamily="34" charset="0"/>
              </a:rPr>
              <a:t>Hybrid meeting - </a:t>
            </a:r>
            <a:r>
              <a:rPr lang="en-GB" b="1" dirty="0">
                <a:ea typeface="Calibri" panose="020F0502020204030204" pitchFamily="34" charset="0"/>
              </a:rPr>
              <a:t>Wednes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day 22 March, 5.15 – 6.30pm</a:t>
            </a:r>
          </a:p>
          <a:p>
            <a:pPr algn="ctr"/>
            <a:r>
              <a:rPr lang="en-GB" b="1" dirty="0">
                <a:ea typeface="Calibri" panose="020F0502020204030204" pitchFamily="34" charset="0"/>
              </a:rPr>
              <a:t>Meeting Room M, Portcullis House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endParaRPr lang="en-GB" b="1" dirty="0"/>
          </a:p>
          <a:p>
            <a:pPr algn="ctr"/>
            <a:r>
              <a:rPr lang="en-GB" sz="1600" b="1" dirty="0"/>
              <a:t>Agenda </a:t>
            </a:r>
            <a:endParaRPr lang="en-GB" sz="1600" dirty="0"/>
          </a:p>
          <a:p>
            <a:endParaRPr lang="en-GB" sz="1600" dirty="0"/>
          </a:p>
          <a:p>
            <a:pPr marL="342900" indent="-342900">
              <a:buAutoNum type="arabicPeriod"/>
            </a:pPr>
            <a:r>
              <a:rPr lang="en-GB" sz="1600" b="1" dirty="0"/>
              <a:t>Chairman’s welcome &amp; introduction – Julian Sturdy MP</a:t>
            </a:r>
          </a:p>
          <a:p>
            <a:pPr marL="342900" indent="-342900">
              <a:buAutoNum type="arabicPeriod"/>
            </a:pPr>
            <a:endParaRPr lang="en-GB" sz="1600" b="1" dirty="0"/>
          </a:p>
          <a:p>
            <a:r>
              <a:rPr lang="en-GB" sz="1600" b="1" dirty="0">
                <a:ea typeface="Calibri" panose="020F0502020204030204" pitchFamily="34" charset="0"/>
              </a:rPr>
              <a:t>2</a:t>
            </a:r>
            <a:r>
              <a:rPr lang="en-GB" sz="1600" b="1" dirty="0">
                <a:effectLst/>
                <a:ea typeface="Calibri" panose="020F0502020204030204" pitchFamily="34" charset="0"/>
              </a:rPr>
              <a:t>.    </a:t>
            </a:r>
            <a:r>
              <a:rPr lang="en-GB" sz="1400" b="1" dirty="0">
                <a:effectLst/>
                <a:ea typeface="Calibri" panose="020F0502020204030204" pitchFamily="34" charset="0"/>
              </a:rPr>
              <a:t>Guest speakers:</a:t>
            </a:r>
            <a:endParaRPr lang="en-GB" sz="1400" dirty="0">
              <a:effectLst/>
              <a:ea typeface="Calibri" panose="020F0502020204030204" pitchFamily="34" charset="0"/>
            </a:endParaRPr>
          </a:p>
          <a:p>
            <a:r>
              <a:rPr lang="en-US" sz="1400" dirty="0">
                <a:ea typeface="Calibri" panose="020F0502020204030204" pitchFamily="34" charset="0"/>
              </a:rPr>
              <a:t>         </a:t>
            </a:r>
            <a:r>
              <a:rPr lang="en-US" sz="1400" dirty="0">
                <a:effectLst/>
                <a:ea typeface="Calibri" panose="020F0502020204030204" pitchFamily="34" charset="0"/>
              </a:rPr>
              <a:t>James McCulloch, Head of Animal Feed, Agricultural Industries Confederation (AIC)</a:t>
            </a:r>
            <a:endParaRPr lang="en-GB" sz="1400" dirty="0">
              <a:effectLst/>
              <a:ea typeface="Calibri" panose="020F0502020204030204" pitchFamily="34" charset="0"/>
            </a:endParaRPr>
          </a:p>
          <a:p>
            <a:r>
              <a:rPr lang="en-US" sz="1400" dirty="0">
                <a:effectLst/>
                <a:ea typeface="Calibri" panose="020F0502020204030204" pitchFamily="34" charset="0"/>
              </a:rPr>
              <a:t>         Nick Major, Corporate Affairs Director, </a:t>
            </a:r>
            <a:r>
              <a:rPr lang="en-US" sz="1400" dirty="0" err="1">
                <a:effectLst/>
                <a:ea typeface="Calibri" panose="020F0502020204030204" pitchFamily="34" charset="0"/>
              </a:rPr>
              <a:t>ForFarmers</a:t>
            </a:r>
            <a:endParaRPr lang="en-GB" sz="1400" dirty="0">
              <a:effectLst/>
              <a:ea typeface="Calibri" panose="020F0502020204030204" pitchFamily="34" charset="0"/>
            </a:endParaRPr>
          </a:p>
          <a:p>
            <a:r>
              <a:rPr lang="en-GB" sz="1400" dirty="0">
                <a:effectLst/>
                <a:ea typeface="Calibri" panose="020F0502020204030204" pitchFamily="34" charset="0"/>
              </a:rPr>
              <a:t>         </a:t>
            </a:r>
            <a:r>
              <a:rPr lang="en-GB" sz="1400" dirty="0" err="1">
                <a:effectLst/>
                <a:ea typeface="Calibri" panose="020F0502020204030204" pitchFamily="34" charset="0"/>
              </a:rPr>
              <a:t>Keiran</a:t>
            </a:r>
            <a:r>
              <a:rPr lang="en-GB" sz="1400" dirty="0">
                <a:effectLst/>
                <a:ea typeface="Calibri" panose="020F0502020204030204" pitchFamily="34" charset="0"/>
              </a:rPr>
              <a:t> Whitaker, Founder, </a:t>
            </a:r>
            <a:r>
              <a:rPr lang="en-GB" sz="1400" dirty="0" err="1">
                <a:effectLst/>
                <a:ea typeface="Calibri" panose="020F0502020204030204" pitchFamily="34" charset="0"/>
              </a:rPr>
              <a:t>Entocycle</a:t>
            </a:r>
            <a:r>
              <a:rPr lang="en-GB" sz="14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en-GB" sz="1400" dirty="0">
                <a:effectLst/>
                <a:ea typeface="Calibri" panose="020F0502020204030204" pitchFamily="34" charset="0"/>
              </a:rPr>
              <a:t>         John Knight, Technical Director, </a:t>
            </a:r>
            <a:r>
              <a:rPr lang="en-GB" sz="1400" dirty="0" err="1">
                <a:effectLst/>
                <a:ea typeface="Calibri" panose="020F0502020204030204" pitchFamily="34" charset="0"/>
              </a:rPr>
              <a:t>SugaRich</a:t>
            </a:r>
            <a:endParaRPr lang="en-GB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buAutoNum type="arabicPeriod" startAt="3"/>
            </a:pPr>
            <a:endParaRPr lang="en-GB" sz="1600" b="1" dirty="0"/>
          </a:p>
          <a:p>
            <a:pPr lvl="0"/>
            <a:r>
              <a:rPr lang="en-GB" sz="1600" b="1" dirty="0"/>
              <a:t>3.    Questions &amp; discussion</a:t>
            </a:r>
          </a:p>
          <a:p>
            <a:pPr marL="342900" lvl="0" indent="-342900">
              <a:buAutoNum type="arabicPeriod" startAt="3"/>
            </a:pPr>
            <a:endParaRPr lang="en-GB" sz="1600" b="1" dirty="0"/>
          </a:p>
          <a:p>
            <a:pPr lvl="0"/>
            <a:r>
              <a:rPr lang="en-GB" sz="1600" b="1" dirty="0"/>
              <a:t>4.    A.O.B.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436C07-0CA4-45DB-87B3-4C6A012B3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1" y="163997"/>
            <a:ext cx="4019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29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95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Post-Brexit opportunities for better UK regulation of plant breeding innovation  Zoom meeting – 4.00-5.15pm – Tuesday 19 May 2020  Agenda</dc:title>
  <dc:creator>Daniel Pearsall</dc:creator>
  <cp:lastModifiedBy>Daniel Pearsall</cp:lastModifiedBy>
  <cp:revision>22</cp:revision>
  <dcterms:created xsi:type="dcterms:W3CDTF">2020-05-17T14:39:04Z</dcterms:created>
  <dcterms:modified xsi:type="dcterms:W3CDTF">2023-04-04T11:13:39Z</dcterms:modified>
</cp:coreProperties>
</file>