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63" d="100"/>
          <a:sy n="63" d="100"/>
        </p:scale>
        <p:origin x="61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8B4B6-3B70-42F9-BC58-83796BA386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59479B-F2DF-45C5-B52F-5EE03C74F8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3F6F19-C671-499A-B5DD-FAB49FEAF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89BB-0D05-499C-ADD5-D7F9C472854D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DCF2F0-9A28-4E81-93C0-9BD6D0E47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DC8D3D-D025-4AC2-8F31-F1EDCC0A3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8368-02A4-41B6-8C7A-23D1BD91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4037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743E5-424C-4295-9C4E-4FE1E0C23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16A13A-0D99-417B-B573-CEBFE3589F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822ACB-DB03-420D-8D33-851435322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89BB-0D05-499C-ADD5-D7F9C472854D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8692FB-FDC1-4578-87E1-2068F2C90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C8B833-F8E1-478F-A962-641BF7197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8368-02A4-41B6-8C7A-23D1BD91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124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8DDFFB-700F-4478-ACAC-6328E2ABC6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15454E-1E4E-450A-A0A9-6F2947B5C9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9DFBE7-5F89-4E1E-9931-33A45D274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89BB-0D05-499C-ADD5-D7F9C472854D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877BFF-C2FA-4230-9FD2-FFD3AD687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B09094-A628-43E2-B100-2866A92F3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8368-02A4-41B6-8C7A-23D1BD91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44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C12DC-43D8-4571-AC80-A099F7CC8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0B8F0A-0EF0-44CE-BA25-59C8CDFBFE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3960A7-5604-466F-8D41-308134B94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89BB-0D05-499C-ADD5-D7F9C472854D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519D83-0748-4902-8D2B-77F305748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619573-CC6A-437E-B908-2D9860E77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8368-02A4-41B6-8C7A-23D1BD91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449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ED88F-7944-44F3-BC3E-0A4631755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10658-CF7A-4D16-BC8F-74F6228A3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D80677-D728-4F63-B8AE-53B644BF9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89BB-0D05-499C-ADD5-D7F9C472854D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8753AE-83C3-4B30-A19F-386CADFAB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298C9F-12E2-4124-B71A-FBFA1A32D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8368-02A4-41B6-8C7A-23D1BD91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418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C9A67-3301-4E30-BFF1-5BD57C47B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F4CC61-8E3D-4E4B-B1A1-7F844337B0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E50E53-3A1F-4CC8-A876-902BFFAC6F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95265-3709-4702-ABD5-4882A03BF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89BB-0D05-499C-ADD5-D7F9C472854D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B9AFAC-29FF-4FBC-9A58-1A5F37ABF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987C11-C2A2-490E-9E1F-8C0AE158D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8368-02A4-41B6-8C7A-23D1BD91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0223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CB62D-D332-4424-8685-04CC4A223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791A67-F79E-4216-8027-A7D60F0D16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5554E8-A3B5-4206-B135-98F233F506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487A36-EA84-4A7A-A533-29F8A42FF8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7B4CF4-C585-4962-A427-58BF104073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83B09F-8DEE-4F82-9E09-E1E2F91B8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89BB-0D05-499C-ADD5-D7F9C472854D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9CB91D-2179-42EE-948E-ECFAF69BB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6007A1-554B-4467-9A55-08E60DBCD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8368-02A4-41B6-8C7A-23D1BD91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811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F5DCA-0F17-45CF-9504-423AED511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4AFDA7-2918-4497-B1B2-29E308A3D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89BB-0D05-499C-ADD5-D7F9C472854D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AC9C02-4284-4B00-B648-D5156F23D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BE9FDE-DD22-4762-9999-9618598EF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8368-02A4-41B6-8C7A-23D1BD91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23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B50982-BF67-4397-B03D-623819232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89BB-0D05-499C-ADD5-D7F9C472854D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C9E035-6363-4E84-B919-419A6C825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F84399-B4A2-4234-B623-EB8353864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8368-02A4-41B6-8C7A-23D1BD91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7547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0BE82-B5C6-44F7-92DB-9A36ABCD4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347B14-9DE0-4C6E-BC17-76080A0059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2C208A-F968-4494-B4AD-7916E227F0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A1EA3A-8F31-48CC-8FBC-64876C343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89BB-0D05-499C-ADD5-D7F9C472854D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A0FB61-1B8C-470A-9D5E-18C85F4C2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960DA9-C1A1-40A9-8ACD-E20BA8611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8368-02A4-41B6-8C7A-23D1BD91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940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63303-769A-44E3-8AD8-B7D68E877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E8F516-8A69-4AFB-A3A0-0B8A966F03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54684E-AB58-499D-A9A7-F83E51230C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1EAE66-CD0A-4AE0-A303-7DB5F6997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89BB-0D05-499C-ADD5-D7F9C472854D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60ED19-70B1-4904-B6C6-5511AAA59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497316-0C31-4B3B-B432-70F1F6DF7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8368-02A4-41B6-8C7A-23D1BD91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39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8BF3FC-3508-491C-AB5C-AAF321D2E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9ED7CB-C5E2-4D3A-B4C5-40C0D73776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CA882C-0569-41B5-880E-113CADCFA5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A89BB-0D05-499C-ADD5-D7F9C472854D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6017F8-E48E-4A72-9FCD-5027B104DE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170971-64D4-4F3A-BB4B-52FB79835D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78368-02A4-41B6-8C7A-23D1BD91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2634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C525903-C024-4EF7-AA5D-AD466923238D}"/>
              </a:ext>
            </a:extLst>
          </p:cNvPr>
          <p:cNvSpPr txBox="1"/>
          <p:nvPr/>
        </p:nvSpPr>
        <p:spPr>
          <a:xfrm>
            <a:off x="2508255" y="1301073"/>
            <a:ext cx="6310625" cy="5186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Annual General Meeting</a:t>
            </a:r>
          </a:p>
          <a:p>
            <a:pPr algn="ctr"/>
            <a:endParaRPr lang="en-GB" sz="1800" dirty="0">
              <a:effectLst/>
              <a:ea typeface="Calibri" panose="020F0502020204030204" pitchFamily="34" charset="0"/>
            </a:endParaRPr>
          </a:p>
          <a:p>
            <a:pPr algn="ctr"/>
            <a:r>
              <a:rPr lang="en-GB" sz="1800" b="1" dirty="0">
                <a:effectLst/>
                <a:ea typeface="Calibri" panose="020F0502020204030204" pitchFamily="34" charset="0"/>
              </a:rPr>
              <a:t>Tuesday 16 May, 5.00 – 5.30pm</a:t>
            </a:r>
          </a:p>
          <a:p>
            <a:pPr algn="ctr"/>
            <a:r>
              <a:rPr lang="en-GB" b="1" dirty="0">
                <a:ea typeface="Calibri" panose="020F0502020204030204" pitchFamily="34" charset="0"/>
              </a:rPr>
              <a:t>Meeting Room T, Portcullis House</a:t>
            </a:r>
            <a:endParaRPr lang="en-GB" sz="1800" dirty="0">
              <a:effectLst/>
              <a:ea typeface="Calibri" panose="020F0502020204030204" pitchFamily="34" charset="0"/>
            </a:endParaRPr>
          </a:p>
          <a:p>
            <a:pPr algn="ctr"/>
            <a:endParaRPr lang="en-GB" b="1" dirty="0"/>
          </a:p>
          <a:p>
            <a:pPr algn="ctr"/>
            <a:r>
              <a:rPr lang="en-GB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AGENDA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12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Welcome &amp; introduction (Julian Sturdy MP)</a:t>
            </a:r>
            <a:endParaRPr lang="en-GB" sz="12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12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Election of chair and officers</a:t>
            </a:r>
            <a:endParaRPr lang="en-GB" sz="12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12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Draft Income &amp; Expenditure Statement (Appendix 1)</a:t>
            </a:r>
            <a:endParaRPr lang="en-GB" sz="12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12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Review of activities (Appendix 2)</a:t>
            </a:r>
            <a:endParaRPr lang="en-GB" sz="12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+mj-lt"/>
              <a:buAutoNum type="alphaLcPeriod"/>
            </a:pPr>
            <a:r>
              <a:rPr lang="en-GB" sz="12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2020-22 Biennial report issued October 2022</a:t>
            </a:r>
            <a:endParaRPr lang="en-GB" sz="12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+mj-lt"/>
              <a:buAutoNum type="alphaLcPeriod"/>
            </a:pPr>
            <a:r>
              <a:rPr lang="en-GB" sz="12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2022-23 Meetings programme</a:t>
            </a:r>
            <a:endParaRPr lang="en-GB" sz="12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+mj-lt"/>
              <a:buAutoNum type="alphaLcPeriod"/>
            </a:pPr>
            <a:r>
              <a:rPr lang="en-GB" sz="12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Genetic Technology (Precision Breeding) Act</a:t>
            </a:r>
            <a:endParaRPr lang="en-GB" sz="12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+mj-lt"/>
              <a:buAutoNum type="alphaLcPeriod"/>
            </a:pPr>
            <a:r>
              <a:rPr lang="en-GB" sz="12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Report: Farming Innovations to deliver Net Zero</a:t>
            </a:r>
            <a:endParaRPr lang="en-GB" sz="12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+mj-lt"/>
              <a:buAutoNum type="alphaLcPeriod"/>
            </a:pPr>
            <a:r>
              <a:rPr lang="en-GB" sz="12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Future meetings </a:t>
            </a:r>
            <a:endParaRPr lang="en-GB" sz="12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12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Guest speakers:</a:t>
            </a:r>
            <a:endParaRPr lang="en-GB" sz="12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1095"/>
            <a:r>
              <a:rPr lang="en-GB" sz="12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Haven Baker, Founder &amp; Chief Business Officer, Pairwise</a:t>
            </a:r>
            <a:endParaRPr lang="en-GB" sz="12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1095"/>
            <a:r>
              <a:rPr lang="en-GB" sz="12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Dan Jenkins, Head of Regulatory &amp; Quality, Pairwise</a:t>
            </a:r>
            <a:endParaRPr lang="en-GB" sz="12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AutoNum type="arabicPeriod" startAt="3"/>
            </a:pPr>
            <a:endParaRPr lang="en-GB" sz="1200" b="1" dirty="0"/>
          </a:p>
          <a:p>
            <a:pPr lvl="0"/>
            <a:r>
              <a:rPr lang="en-GB" sz="1200" b="1" dirty="0"/>
              <a:t>3.    Questions &amp; discussion</a:t>
            </a:r>
          </a:p>
          <a:p>
            <a:pPr marL="342900" lvl="0" indent="-342900">
              <a:buAutoNum type="arabicPeriod" startAt="3"/>
            </a:pPr>
            <a:endParaRPr lang="en-GB" sz="1200" b="1" dirty="0"/>
          </a:p>
          <a:p>
            <a:pPr lvl="0"/>
            <a:r>
              <a:rPr lang="en-GB" sz="1200" b="1" dirty="0"/>
              <a:t>4.    A.O.B.</a:t>
            </a: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3F436C07-0CA4-45DB-87B3-4C6A012B32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631" y="163997"/>
            <a:ext cx="401955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2294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</TotalTime>
  <Words>109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Post-Brexit opportunities for better UK regulation of plant breeding innovation  Zoom meeting – 4.00-5.15pm – Tuesday 19 May 2020  Agenda</dc:title>
  <dc:creator>Daniel Pearsall</dc:creator>
  <cp:lastModifiedBy>Daniel Pearsall</cp:lastModifiedBy>
  <cp:revision>23</cp:revision>
  <dcterms:created xsi:type="dcterms:W3CDTF">2020-05-17T14:39:04Z</dcterms:created>
  <dcterms:modified xsi:type="dcterms:W3CDTF">2023-05-16T15:13:09Z</dcterms:modified>
</cp:coreProperties>
</file>