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earsall" userId="01b63ae17c4c4d79" providerId="LiveId" clId="{8F53FAB7-15BE-46F9-A37E-E7697668124A}"/>
    <pc:docChg chg="modSld">
      <pc:chgData name="Daniel Pearsall" userId="01b63ae17c4c4d79" providerId="LiveId" clId="{8F53FAB7-15BE-46F9-A37E-E7697668124A}" dt="2022-11-27T11:24:42.509" v="93" actId="1076"/>
      <pc:docMkLst>
        <pc:docMk/>
      </pc:docMkLst>
      <pc:sldChg chg="modSp mod">
        <pc:chgData name="Daniel Pearsall" userId="01b63ae17c4c4d79" providerId="LiveId" clId="{8F53FAB7-15BE-46F9-A37E-E7697668124A}" dt="2022-11-27T11:24:42.509" v="93" actId="1076"/>
        <pc:sldMkLst>
          <pc:docMk/>
          <pc:sldMk cId="3382294232" sldId="256"/>
        </pc:sldMkLst>
        <pc:spChg chg="mod">
          <ac:chgData name="Daniel Pearsall" userId="01b63ae17c4c4d79" providerId="LiveId" clId="{8F53FAB7-15BE-46F9-A37E-E7697668124A}" dt="2022-11-27T11:24:42.509" v="93" actId="1076"/>
          <ac:spMkLst>
            <pc:docMk/>
            <pc:sldMk cId="3382294232" sldId="256"/>
            <ac:spMk id="6" creationId="{3C525903-C024-4EF7-AA5D-AD46692323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4B6-3B70-42F9-BC58-83796BA38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9479B-F2DF-45C5-B52F-5EE03C74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6F19-C671-499A-B5DD-FAB49F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F2F0-9A28-4E81-93C0-9BD6D0E4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8D3D-D025-4AC2-8F31-F1EDCC0A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3E5-424C-4295-9C4E-4FE1E0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A13A-0D99-417B-B573-CEBFE358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2ACB-DB03-420D-8D33-8514353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2FB-FDC1-4578-87E1-2068F2C9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833-F8E1-478F-A962-641BF719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DDFFB-700F-4478-ACAC-6328E2ABC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54E-1E4E-450A-A0A9-6F2947B5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FBE7-5F89-4E1E-9931-33A45D2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7BFF-C2FA-4230-9FD2-FFD3AD68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094-A628-43E2-B100-2866A92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12DC-43D8-4571-AC80-A099F7C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8F0A-0EF0-44CE-BA25-59C8CDFB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60A7-5604-466F-8D41-308134B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19D83-0748-4902-8D2B-77F3057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9573-CC6A-437E-B908-2D9860E7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88F-7944-44F3-BC3E-0A46317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10658-CF7A-4D16-BC8F-74F6228A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80677-D728-4F63-B8AE-53B644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53AE-83C3-4B30-A19F-386CADFA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C9F-12E2-4124-B71A-FBFA1A32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A67-3301-4E30-BFF1-5BD57C47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CC61-8E3D-4E4B-B1A1-7F844337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0E53-3A1F-4CC8-A876-902BFFAC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5265-3709-4702-ABD5-4882A03B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AFAC-29FF-4FBC-9A58-1A5F37AB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7C11-C2A2-490E-9E1F-8C0AE15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B62D-D332-4424-8685-04CC4A2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1A67-F79E-4216-8027-A7D60F0D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554E8-A3B5-4206-B135-98F233F5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7A36-EA84-4A7A-A533-29F8A42F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4CF4-C585-4962-A427-58BF104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3B09F-8DEE-4F82-9E09-E1E2F91B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CB91D-2179-42EE-948E-ECFAF69B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07A1-554B-4467-9A55-08E60DBC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5DCA-0F17-45CF-9504-423AED51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FDA7-2918-4497-B1B2-29E308A3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9C02-4284-4B00-B648-D5156F23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E9FDE-DD22-4762-9999-9618598E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0982-BF67-4397-B03D-62381923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9E035-6363-4E84-B919-419A6C82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4399-B4A2-4234-B623-EB8353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E82-B5C6-44F7-92DB-9A36ABCD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7B14-9DE0-4C6E-BC17-76080A00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208A-F968-4494-B4AD-7916E227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EA3A-8F31-48CC-8FBC-64876C3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FB61-1B8C-470A-9D5E-18C85F4C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0DA9-C1A1-40A9-8ACD-E20BA861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3303-769A-44E3-8AD8-B7D68E8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F516-8A69-4AFB-A3A0-0B8A966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684E-AB58-499D-A9A7-F83E5123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AE66-CD0A-4AE0-A303-7DB5F69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ED19-70B1-4904-B6C6-5511AAA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97316-0C31-4B3B-B432-70F1F6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BF3FC-3508-491C-AB5C-AAF321D2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D7CB-C5E2-4D3A-B4C5-40C0D7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882C-0569-41B5-880E-113CADCF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BB-0D05-499C-ADD5-D7F9C472854D}" type="datetimeFigureOut">
              <a:rPr lang="en-GB" smtClean="0"/>
              <a:t>27/11/2022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17F8-E48E-4A72-9FCD-5027B104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0971-64D4-4F3A-BB4B-52FB7983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2141035" y="1417936"/>
            <a:ext cx="7660887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UK food security in a volatile world – the case for </a:t>
            </a:r>
          </a:p>
          <a:p>
            <a:pPr algn="ctr"/>
            <a:r>
              <a:rPr lang="en-GB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sustainable intensification in UK commodity crops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1800" b="1" dirty="0">
                <a:effectLst/>
                <a:ea typeface="Calibri" panose="020F0502020204030204" pitchFamily="34" charset="0"/>
              </a:rPr>
              <a:t> 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r>
              <a:rPr lang="en-GB" sz="1800" b="1" dirty="0">
                <a:effectLst/>
                <a:ea typeface="Calibri" panose="020F0502020204030204" pitchFamily="34" charset="0"/>
              </a:rPr>
              <a:t>Hybrid meeting - </a:t>
            </a:r>
            <a:r>
              <a:rPr lang="en-GB" b="1" dirty="0">
                <a:ea typeface="Calibri" panose="020F0502020204030204" pitchFamily="34" charset="0"/>
              </a:rPr>
              <a:t>Tu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esday 29 </a:t>
            </a:r>
            <a:r>
              <a:rPr lang="en-GB" b="1" dirty="0">
                <a:ea typeface="Calibri" panose="020F0502020204030204" pitchFamily="34" charset="0"/>
              </a:rPr>
              <a:t>Nov</a:t>
            </a:r>
            <a:r>
              <a:rPr lang="en-GB" sz="1800" b="1" dirty="0">
                <a:effectLst/>
                <a:ea typeface="Calibri" panose="020F0502020204030204" pitchFamily="34" charset="0"/>
              </a:rPr>
              <a:t>ember, 4.45 – 6.00pm</a:t>
            </a:r>
          </a:p>
          <a:p>
            <a:pPr algn="ctr"/>
            <a:r>
              <a:rPr lang="en-GB" b="1" dirty="0">
                <a:ea typeface="Calibri" panose="020F0502020204030204" pitchFamily="34" charset="0"/>
              </a:rPr>
              <a:t>Meeting Room W1, Westminster Hall</a:t>
            </a:r>
            <a:endParaRPr lang="en-GB" sz="1800" dirty="0">
              <a:effectLst/>
              <a:ea typeface="Calibri" panose="020F0502020204030204" pitchFamily="34" charset="0"/>
            </a:endParaRPr>
          </a:p>
          <a:p>
            <a:pPr algn="ctr"/>
            <a:endParaRPr lang="en-GB" b="1" dirty="0"/>
          </a:p>
          <a:p>
            <a:pPr algn="ctr"/>
            <a:r>
              <a:rPr lang="en-GB" sz="1600" b="1" dirty="0"/>
              <a:t>Agenda </a:t>
            </a:r>
            <a:endParaRPr lang="en-GB" sz="1600" dirty="0"/>
          </a:p>
          <a:p>
            <a:endParaRPr lang="en-GB" sz="1600" dirty="0"/>
          </a:p>
          <a:p>
            <a:pPr marL="342900" indent="-342900">
              <a:buAutoNum type="arabicPeriod"/>
            </a:pPr>
            <a:r>
              <a:rPr lang="en-GB" sz="1600" b="1" dirty="0"/>
              <a:t>Chairman’s welcome &amp; introduction – Julian Sturdy MP</a:t>
            </a:r>
          </a:p>
          <a:p>
            <a:r>
              <a:rPr lang="en-GB" sz="1600" dirty="0"/>
              <a:t> 	</a:t>
            </a:r>
            <a:endParaRPr lang="en-GB" sz="1600" b="1" dirty="0"/>
          </a:p>
          <a:p>
            <a:pPr marL="342900" indent="-342900">
              <a:buAutoNum type="arabicPeriod" startAt="2"/>
            </a:pPr>
            <a:r>
              <a:rPr lang="en-GB" sz="1600" b="1" dirty="0">
                <a:effectLst/>
                <a:ea typeface="Calibri" panose="020F0502020204030204" pitchFamily="34" charset="0"/>
              </a:rPr>
              <a:t>Guest speakers:</a:t>
            </a:r>
          </a:p>
          <a:p>
            <a:r>
              <a:rPr lang="en-GB" sz="1600" b="1" dirty="0">
                <a:ea typeface="Calibri" panose="020F0502020204030204" pitchFamily="34" charset="0"/>
              </a:rPr>
              <a:t>        </a:t>
            </a:r>
            <a:r>
              <a:rPr lang="en-US" sz="1600" dirty="0">
                <a:effectLst/>
                <a:ea typeface="Calibri" panose="020F0502020204030204" pitchFamily="34" charset="0"/>
              </a:rPr>
              <a:t>Jonathan Halstead, Head North West Europe &amp; Managing Director, Syngenta UK</a:t>
            </a:r>
          </a:p>
          <a:p>
            <a:r>
              <a:rPr lang="en-GB" sz="1600" dirty="0">
                <a:ea typeface="Calibri" panose="020F0502020204030204" pitchFamily="34" charset="0"/>
              </a:rPr>
              <a:t>        </a:t>
            </a:r>
            <a:r>
              <a:rPr lang="en-US" sz="1600" dirty="0">
                <a:effectLst/>
                <a:ea typeface="Calibri" panose="020F0502020204030204" pitchFamily="34" charset="0"/>
              </a:rPr>
              <a:t>Dr Chris Brown, Senior Director Sustainable Supply Chains, ASDA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r>
              <a:rPr lang="en-US" sz="1600" dirty="0">
                <a:effectLst/>
                <a:ea typeface="Calibri" panose="020F0502020204030204" pitchFamily="34" charset="0"/>
              </a:rPr>
              <a:t>        Andrew Crossley, Farms Director, Thurlow Estate Farms Ltd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r>
              <a:rPr lang="en-US" sz="1600" dirty="0">
                <a:effectLst/>
                <a:ea typeface="Calibri" panose="020F0502020204030204" pitchFamily="34" charset="0"/>
              </a:rPr>
              <a:t>        Professor Richard Tiffin, Chief Scientist, </a:t>
            </a:r>
            <a:r>
              <a:rPr lang="en-US" sz="1600" dirty="0" err="1">
                <a:effectLst/>
                <a:ea typeface="Calibri" panose="020F0502020204030204" pitchFamily="34" charset="0"/>
              </a:rPr>
              <a:t>Agrimetrics</a:t>
            </a:r>
            <a:endParaRPr lang="en-GB" sz="1600" dirty="0">
              <a:effectLst/>
              <a:ea typeface="Calibri" panose="020F0502020204030204" pitchFamily="34" charset="0"/>
            </a:endParaRPr>
          </a:p>
          <a:p>
            <a:endParaRPr lang="en-GB" sz="1600" dirty="0"/>
          </a:p>
          <a:p>
            <a:pPr marL="342900" lvl="0" indent="-342900">
              <a:buAutoNum type="arabicPeriod" startAt="3"/>
            </a:pPr>
            <a:r>
              <a:rPr lang="en-GB" sz="1600" b="1" dirty="0"/>
              <a:t>Questions &amp; discussion</a:t>
            </a:r>
          </a:p>
          <a:p>
            <a:pPr marL="342900" lvl="0" indent="-342900">
              <a:buAutoNum type="arabicPeriod" startAt="3"/>
            </a:pPr>
            <a:endParaRPr lang="en-GB" sz="1600" b="1" dirty="0"/>
          </a:p>
          <a:p>
            <a:pPr marL="342900" lvl="0" indent="-342900">
              <a:buAutoNum type="arabicPeriod" startAt="3"/>
            </a:pPr>
            <a:r>
              <a:rPr lang="en-GB" sz="1600" b="1" dirty="0"/>
              <a:t>A.O.B.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631" y="16399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9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103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Post-Brexit opportunities for better UK regulation of plant breeding innovation  Zoom meeting – 4.00-5.15pm – Tuesday 19 May 2020  Agenda  </dc:title>
  <dc:creator>Daniel Pearsall</dc:creator>
  <cp:lastModifiedBy>Daniel Pearsall</cp:lastModifiedBy>
  <cp:revision>18</cp:revision>
  <dcterms:created xsi:type="dcterms:W3CDTF">2020-05-17T14:39:04Z</dcterms:created>
  <dcterms:modified xsi:type="dcterms:W3CDTF">2022-11-27T11:24:47Z</dcterms:modified>
</cp:coreProperties>
</file>